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3.png" ContentType="image/png"/>
  <Override PartName="/ppt/media/image14.png" ContentType="image/png"/>
  <Override PartName="/ppt/media/image9.png" ContentType="image/png"/>
  <Override PartName="/ppt/media/image1.wmf" ContentType="image/x-wmf"/>
  <Override PartName="/ppt/media/image2.wmf" ContentType="image/x-wmf"/>
  <Override PartName="/ppt/media/image3.wmf" ContentType="image/x-wmf"/>
  <Override PartName="/ppt/media/image8.jpeg" ContentType="image/jpeg"/>
  <Override PartName="/ppt/media/image4.wmf" ContentType="image/x-wmf"/>
  <Override PartName="/ppt/media/image10.png" ContentType="image/png"/>
  <Override PartName="/ppt/media/image5.wmf" ContentType="image/x-wmf"/>
  <Override PartName="/ppt/media/image11.png" ContentType="image/png"/>
  <Override PartName="/ppt/media/image6.wmf" ContentType="image/x-wmf"/>
  <Override PartName="/ppt/media/image7.png" ContentType="image/png"/>
  <Override PartName="/ppt/media/image12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77F31EA-9C6E-46B0-9038-96FA3C8A0A9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5680" cy="451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160472F-D7A5-4263-9E59-117B359AFC4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5880" cy="342288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280" cy="4108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600" cy="424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600" cy="42480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600" cy="42480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600" cy="42480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600" cy="42480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7600" cy="42480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8960" cy="684648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6280" cy="14637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In-Class Quizzes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4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5760" cy="438192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18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0288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What effect does a washout filter have on an input signal?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What changes to a state space system are required to simulate an integral controller?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A yaw damper is best classified as what type of automatic flight control system?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Integral control tends to add what type of undesirable behavior?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5486400" y="2202120"/>
            <a:ext cx="3283920" cy="328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9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71392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Which of these equations is related to </a:t>
            </a:r>
            <a:r>
              <a:rPr b="1" lang="en-US" sz="3200" spc="-1" strike="noStrike">
                <a:latin typeface="Arial"/>
              </a:rPr>
              <a:t>spiral mode</a:t>
            </a:r>
            <a:r>
              <a:rPr b="0" lang="en-US" sz="3200" spc="-1" strike="noStrike">
                <a:latin typeface="Arial"/>
              </a:rPr>
              <a:t> approximation?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Which of these equations is related to the </a:t>
            </a:r>
            <a:r>
              <a:rPr b="1" lang="en-US" sz="3200" spc="-1" strike="noStrike">
                <a:latin typeface="Arial"/>
              </a:rPr>
              <a:t>roll mode </a:t>
            </a:r>
            <a:r>
              <a:rPr b="0" lang="en-US" sz="3200" spc="-1" strike="noStrike">
                <a:latin typeface="Arial"/>
              </a:rPr>
              <a:t>approximation?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Which degree of freedom is modeled in the 2x2 dutch roll approximation?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True or False: If all eigenvalues of the </a:t>
            </a:r>
            <a:r>
              <a:rPr b="1" lang="en-US" sz="3200" spc="-1" strike="noStrike">
                <a:latin typeface="Arial"/>
              </a:rPr>
              <a:t>longitudinal</a:t>
            </a:r>
            <a:r>
              <a:rPr b="0" lang="en-US" sz="3200" spc="-1" strike="noStrike">
                <a:latin typeface="Arial"/>
              </a:rPr>
              <a:t> dynamics matrix are in the left half plane, we can conclude that the aircraft is statically stable.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6400800" y="2286000"/>
            <a:ext cx="2520720" cy="251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360" y="13680"/>
            <a:ext cx="9142200" cy="615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5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8280" y="1600200"/>
            <a:ext cx="4568760" cy="397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In the image at right, which depicts the longitudinal eigenvalues of a conventional aircraft, which poles correspond to which mode?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A 2x2 matrix has eigenvector [3; 1]. Which of these vectors is also an eigenvector?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The short period mode most prominently involves oscillations in which variable?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5257800" y="1315440"/>
            <a:ext cx="3630960" cy="2568600"/>
          </a:xfrm>
          <a:prstGeom prst="rect">
            <a:avLst/>
          </a:prstGeom>
          <a:ln w="0">
            <a:noFill/>
          </a:ln>
        </p:spPr>
      </p:pic>
      <p:pic>
        <p:nvPicPr>
          <p:cNvPr id="261" name="" descr=""/>
          <p:cNvPicPr/>
          <p:nvPr/>
        </p:nvPicPr>
        <p:blipFill>
          <a:blip r:embed="rId2"/>
          <a:stretch/>
        </p:blipFill>
        <p:spPr>
          <a:xfrm>
            <a:off x="5715000" y="3886200"/>
            <a:ext cx="2534760" cy="251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27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Quiz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712480" cy="397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If the pitch angle is 14 degrees and the angle of attack is 5 degrees, what is the flight path angle?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What is the linearized equation for     ?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For an airplane to be statically stable, the center of gravity must be _____ the neutral point. </a:t>
            </a:r>
            <a:endParaRPr b="0" lang="en-US" sz="32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64" name=""/>
              <p:cNvSpPr txBox="1"/>
              <p:nvPr/>
            </p:nvSpPr>
            <p:spPr>
              <a:xfrm>
                <a:off x="1371600" y="3886200"/>
                <a:ext cx="404640" cy="277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acc>
                      <m:accPr>
                        <m:chr m:val="˙"/>
                      </m:accPr>
                      <m:e>
                        <m:r>
                          <m:t xml:space="preserve">q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6172200" y="1533960"/>
            <a:ext cx="2911680" cy="303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43157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2024-04-18T10:06:36Z</dcterms:modified>
  <cp:revision>338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